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  <p:sldMasterId id="2147483660" r:id="rId2"/>
    <p:sldMasterId id="2147483676" r:id="rId3"/>
    <p:sldMasterId id="2147483680" r:id="rId4"/>
    <p:sldMasterId id="2147483672" r:id="rId5"/>
    <p:sldMasterId id="2147483683" r:id="rId6"/>
  </p:sldMasterIdLst>
  <p:notesMasterIdLst>
    <p:notesMasterId r:id="rId14"/>
  </p:notesMasterIdLst>
  <p:sldIdLst>
    <p:sldId id="273" r:id="rId7"/>
    <p:sldId id="277" r:id="rId8"/>
    <p:sldId id="279" r:id="rId9"/>
    <p:sldId id="283" r:id="rId10"/>
    <p:sldId id="280" r:id="rId11"/>
    <p:sldId id="284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98D"/>
    <a:srgbClr val="070D9F"/>
    <a:srgbClr val="01BFD7"/>
    <a:srgbClr val="FFBE3C"/>
    <a:srgbClr val="0BBBCF"/>
    <a:srgbClr val="FFB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73D3E-3143-4586-927D-2A0C1A93963F}" v="1" dt="2022-11-16T21:24:14.380"/>
    <p1510:client id="{B96904FA-50CE-487C-6639-7D3BD732EA60}" v="369" dt="2022-11-16T22:47:19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dy Cioffe" userId="426fe06f-905c-4eaf-9d91-9c34e6364058" providerId="ADAL" clId="{07F73D3E-3143-4586-927D-2A0C1A93963F}"/>
    <pc:docChg chg="delSld modSld">
      <pc:chgData name="Cody Cioffe" userId="426fe06f-905c-4eaf-9d91-9c34e6364058" providerId="ADAL" clId="{07F73D3E-3143-4586-927D-2A0C1A93963F}" dt="2022-11-16T21:25:22.729" v="59" actId="113"/>
      <pc:docMkLst>
        <pc:docMk/>
      </pc:docMkLst>
      <pc:sldChg chg="del">
        <pc:chgData name="Cody Cioffe" userId="426fe06f-905c-4eaf-9d91-9c34e6364058" providerId="ADAL" clId="{07F73D3E-3143-4586-927D-2A0C1A93963F}" dt="2022-11-16T21:23:58.226" v="1" actId="47"/>
        <pc:sldMkLst>
          <pc:docMk/>
          <pc:sldMk cId="3943097939" sldId="270"/>
        </pc:sldMkLst>
      </pc:sldChg>
      <pc:sldChg chg="del">
        <pc:chgData name="Cody Cioffe" userId="426fe06f-905c-4eaf-9d91-9c34e6364058" providerId="ADAL" clId="{07F73D3E-3143-4586-927D-2A0C1A93963F}" dt="2022-11-16T21:23:53.944" v="0" actId="47"/>
        <pc:sldMkLst>
          <pc:docMk/>
          <pc:sldMk cId="3800170332" sldId="271"/>
        </pc:sldMkLst>
      </pc:sldChg>
      <pc:sldChg chg="del">
        <pc:chgData name="Cody Cioffe" userId="426fe06f-905c-4eaf-9d91-9c34e6364058" providerId="ADAL" clId="{07F73D3E-3143-4586-927D-2A0C1A93963F}" dt="2022-11-16T21:23:59.058" v="2" actId="47"/>
        <pc:sldMkLst>
          <pc:docMk/>
          <pc:sldMk cId="800889509" sldId="272"/>
        </pc:sldMkLst>
      </pc:sldChg>
      <pc:sldChg chg="addSp modSp mod">
        <pc:chgData name="Cody Cioffe" userId="426fe06f-905c-4eaf-9d91-9c34e6364058" providerId="ADAL" clId="{07F73D3E-3143-4586-927D-2A0C1A93963F}" dt="2022-11-16T21:25:22.729" v="59" actId="113"/>
        <pc:sldMkLst>
          <pc:docMk/>
          <pc:sldMk cId="852553455" sldId="273"/>
        </pc:sldMkLst>
        <pc:spChg chg="add mod">
          <ac:chgData name="Cody Cioffe" userId="426fe06f-905c-4eaf-9d91-9c34e6364058" providerId="ADAL" clId="{07F73D3E-3143-4586-927D-2A0C1A93963F}" dt="2022-11-16T21:25:22.729" v="59" actId="113"/>
          <ac:spMkLst>
            <pc:docMk/>
            <pc:sldMk cId="852553455" sldId="273"/>
            <ac:spMk id="4" creationId="{9107C46A-0874-4300-599A-CFD2D1C3DADC}"/>
          </ac:spMkLst>
        </pc:spChg>
      </pc:sldChg>
    </pc:docChg>
  </pc:docChgLst>
  <pc:docChgLst>
    <pc:chgData name="Cody Cioffe" userId="S::cioffec@theaiedge.com::426fe06f-905c-4eaf-9d91-9c34e6364058" providerId="AD" clId="Web-{B96904FA-50CE-487C-6639-7D3BD732EA60}"/>
    <pc:docChg chg="addSld delSld modSld addMainMaster">
      <pc:chgData name="Cody Cioffe" userId="S::cioffec@theaiedge.com::426fe06f-905c-4eaf-9d91-9c34e6364058" providerId="AD" clId="Web-{B96904FA-50CE-487C-6639-7D3BD732EA60}" dt="2022-11-16T22:47:19.930" v="238"/>
      <pc:docMkLst>
        <pc:docMk/>
      </pc:docMkLst>
      <pc:sldChg chg="addSp delSp modSp">
        <pc:chgData name="Cody Cioffe" userId="S::cioffec@theaiedge.com::426fe06f-905c-4eaf-9d91-9c34e6364058" providerId="AD" clId="Web-{B96904FA-50CE-487C-6639-7D3BD732EA60}" dt="2022-11-16T21:37:03.670" v="108"/>
        <pc:sldMkLst>
          <pc:docMk/>
          <pc:sldMk cId="852553455" sldId="273"/>
        </pc:sldMkLst>
        <pc:spChg chg="del">
          <ac:chgData name="Cody Cioffe" userId="S::cioffec@theaiedge.com::426fe06f-905c-4eaf-9d91-9c34e6364058" providerId="AD" clId="Web-{B96904FA-50CE-487C-6639-7D3BD732EA60}" dt="2022-11-16T21:28:19.791" v="17"/>
          <ac:spMkLst>
            <pc:docMk/>
            <pc:sldMk cId="852553455" sldId="273"/>
            <ac:spMk id="2" creationId="{DDFA30AF-50A5-F84E-8FBD-620D1688374E}"/>
          </ac:spMkLst>
        </pc:spChg>
        <pc:spChg chg="del">
          <ac:chgData name="Cody Cioffe" userId="S::cioffec@theaiedge.com::426fe06f-905c-4eaf-9d91-9c34e6364058" providerId="AD" clId="Web-{B96904FA-50CE-487C-6639-7D3BD732EA60}" dt="2022-11-16T21:28:18.338" v="16"/>
          <ac:spMkLst>
            <pc:docMk/>
            <pc:sldMk cId="852553455" sldId="273"/>
            <ac:spMk id="3" creationId="{B12E197B-3623-FA46-B9CD-96FC8CB7EB33}"/>
          </ac:spMkLst>
        </pc:spChg>
        <pc:spChg chg="mod">
          <ac:chgData name="Cody Cioffe" userId="S::cioffec@theaiedge.com::426fe06f-905c-4eaf-9d91-9c34e6364058" providerId="AD" clId="Web-{B96904FA-50CE-487C-6639-7D3BD732EA60}" dt="2022-11-16T21:28:07.697" v="15" actId="1076"/>
          <ac:spMkLst>
            <pc:docMk/>
            <pc:sldMk cId="852553455" sldId="273"/>
            <ac:spMk id="4" creationId="{9107C46A-0874-4300-599A-CFD2D1C3DADC}"/>
          </ac:spMkLst>
        </pc:spChg>
        <pc:spChg chg="add mod">
          <ac:chgData name="Cody Cioffe" userId="S::cioffec@theaiedge.com::426fe06f-905c-4eaf-9d91-9c34e6364058" providerId="AD" clId="Web-{B96904FA-50CE-487C-6639-7D3BD732EA60}" dt="2022-11-16T21:37:03.670" v="108"/>
          <ac:spMkLst>
            <pc:docMk/>
            <pc:sldMk cId="852553455" sldId="273"/>
            <ac:spMk id="7" creationId="{36B4AE83-3C0B-6A7C-C2A4-B9F3A72B3E9B}"/>
          </ac:spMkLst>
        </pc:spChg>
        <pc:spChg chg="add mod">
          <ac:chgData name="Cody Cioffe" userId="S::cioffec@theaiedge.com::426fe06f-905c-4eaf-9d91-9c34e6364058" providerId="AD" clId="Web-{B96904FA-50CE-487C-6639-7D3BD732EA60}" dt="2022-11-16T21:33:52.647" v="89" actId="1076"/>
          <ac:spMkLst>
            <pc:docMk/>
            <pc:sldMk cId="852553455" sldId="273"/>
            <ac:spMk id="8" creationId="{4541DD8B-C600-FE56-229F-998C8B991A8A}"/>
          </ac:spMkLst>
        </pc:spChg>
        <pc:picChg chg="add del mod">
          <ac:chgData name="Cody Cioffe" userId="S::cioffec@theaiedge.com::426fe06f-905c-4eaf-9d91-9c34e6364058" providerId="AD" clId="Web-{B96904FA-50CE-487C-6639-7D3BD732EA60}" dt="2022-11-16T21:29:02.496" v="19"/>
          <ac:picMkLst>
            <pc:docMk/>
            <pc:sldMk cId="852553455" sldId="273"/>
            <ac:picMk id="5" creationId="{7AFAD66B-0A45-53A6-413B-8C7612B50859}"/>
          </ac:picMkLst>
        </pc:picChg>
        <pc:picChg chg="add mod">
          <ac:chgData name="Cody Cioffe" userId="S::cioffec@theaiedge.com::426fe06f-905c-4eaf-9d91-9c34e6364058" providerId="AD" clId="Web-{B96904FA-50CE-487C-6639-7D3BD732EA60}" dt="2022-11-16T21:31:28.767" v="26" actId="14100"/>
          <ac:picMkLst>
            <pc:docMk/>
            <pc:sldMk cId="852553455" sldId="273"/>
            <ac:picMk id="6" creationId="{066FB44B-C5BC-AADA-4668-42956F34D654}"/>
          </ac:picMkLst>
        </pc:picChg>
      </pc:sldChg>
      <pc:sldChg chg="del">
        <pc:chgData name="Cody Cioffe" userId="S::cioffec@theaiedge.com::426fe06f-905c-4eaf-9d91-9c34e6364058" providerId="AD" clId="Web-{B96904FA-50CE-487C-6639-7D3BD732EA60}" dt="2022-11-16T22:35:48.009" v="212"/>
        <pc:sldMkLst>
          <pc:docMk/>
          <pc:sldMk cId="933627323" sldId="275"/>
        </pc:sldMkLst>
      </pc:sldChg>
      <pc:sldChg chg="del">
        <pc:chgData name="Cody Cioffe" userId="S::cioffec@theaiedge.com::426fe06f-905c-4eaf-9d91-9c34e6364058" providerId="AD" clId="Web-{B96904FA-50CE-487C-6639-7D3BD732EA60}" dt="2022-11-16T22:35:49.134" v="213"/>
        <pc:sldMkLst>
          <pc:docMk/>
          <pc:sldMk cId="2388700940" sldId="276"/>
        </pc:sldMkLst>
      </pc:sldChg>
      <pc:sldChg chg="addSp delSp modSp">
        <pc:chgData name="Cody Cioffe" userId="S::cioffec@theaiedge.com::426fe06f-905c-4eaf-9d91-9c34e6364058" providerId="AD" clId="Web-{B96904FA-50CE-487C-6639-7D3BD732EA60}" dt="2022-11-16T21:43:02.652" v="111" actId="1076"/>
        <pc:sldMkLst>
          <pc:docMk/>
          <pc:sldMk cId="4241766954" sldId="277"/>
        </pc:sldMkLst>
        <pc:spChg chg="del">
          <ac:chgData name="Cody Cioffe" userId="S::cioffec@theaiedge.com::426fe06f-905c-4eaf-9d91-9c34e6364058" providerId="AD" clId="Web-{B96904FA-50CE-487C-6639-7D3BD732EA60}" dt="2022-11-16T21:34:11.289" v="91"/>
          <ac:spMkLst>
            <pc:docMk/>
            <pc:sldMk cId="4241766954" sldId="277"/>
            <ac:spMk id="2" creationId="{A21865D8-67D0-AE46-B770-FEF9EFD26B00}"/>
          </ac:spMkLst>
        </pc:spChg>
        <pc:spChg chg="del">
          <ac:chgData name="Cody Cioffe" userId="S::cioffec@theaiedge.com::426fe06f-905c-4eaf-9d91-9c34e6364058" providerId="AD" clId="Web-{B96904FA-50CE-487C-6639-7D3BD732EA60}" dt="2022-11-16T21:34:25.461" v="94"/>
          <ac:spMkLst>
            <pc:docMk/>
            <pc:sldMk cId="4241766954" sldId="277"/>
            <ac:spMk id="3" creationId="{05368C2B-2372-8240-BC7D-AC07E32FE8DF}"/>
          </ac:spMkLst>
        </pc:spChg>
        <pc:spChg chg="add mod">
          <ac:chgData name="Cody Cioffe" userId="S::cioffec@theaiedge.com::426fe06f-905c-4eaf-9d91-9c34e6364058" providerId="AD" clId="Web-{B96904FA-50CE-487C-6639-7D3BD732EA60}" dt="2022-11-16T21:34:23.273" v="93" actId="20577"/>
          <ac:spMkLst>
            <pc:docMk/>
            <pc:sldMk cId="4241766954" sldId="277"/>
            <ac:spMk id="5" creationId="{DA74B19D-636B-853F-8E16-48847007031E}"/>
          </ac:spMkLst>
        </pc:spChg>
        <pc:spChg chg="add mod">
          <ac:chgData name="Cody Cioffe" userId="S::cioffec@theaiedge.com::426fe06f-905c-4eaf-9d91-9c34e6364058" providerId="AD" clId="Web-{B96904FA-50CE-487C-6639-7D3BD732EA60}" dt="2022-11-16T21:36:43.716" v="104"/>
          <ac:spMkLst>
            <pc:docMk/>
            <pc:sldMk cId="4241766954" sldId="277"/>
            <ac:spMk id="7" creationId="{D96630A3-8352-702C-17DA-1C984BA0F34D}"/>
          </ac:spMkLst>
        </pc:spChg>
        <pc:spChg chg="add mod">
          <ac:chgData name="Cody Cioffe" userId="S::cioffec@theaiedge.com::426fe06f-905c-4eaf-9d91-9c34e6364058" providerId="AD" clId="Web-{B96904FA-50CE-487C-6639-7D3BD732EA60}" dt="2022-11-16T21:43:02.652" v="111" actId="1076"/>
          <ac:spMkLst>
            <pc:docMk/>
            <pc:sldMk cId="4241766954" sldId="277"/>
            <ac:spMk id="8" creationId="{A579AFA3-CC07-261C-4FA9-1619318CC6C6}"/>
          </ac:spMkLst>
        </pc:spChg>
        <pc:picChg chg="add mod">
          <ac:chgData name="Cody Cioffe" userId="S::cioffec@theaiedge.com::426fe06f-905c-4eaf-9d91-9c34e6364058" providerId="AD" clId="Web-{B96904FA-50CE-487C-6639-7D3BD732EA60}" dt="2022-11-16T21:34:58.665" v="97" actId="1076"/>
          <ac:picMkLst>
            <pc:docMk/>
            <pc:sldMk cId="4241766954" sldId="277"/>
            <ac:picMk id="6" creationId="{082E3D4F-1890-1558-3ECF-631FC3E71371}"/>
          </ac:picMkLst>
        </pc:picChg>
      </pc:sldChg>
      <pc:sldChg chg="del">
        <pc:chgData name="Cody Cioffe" userId="S::cioffec@theaiedge.com::426fe06f-905c-4eaf-9d91-9c34e6364058" providerId="AD" clId="Web-{B96904FA-50CE-487C-6639-7D3BD732EA60}" dt="2022-11-16T22:36:32.385" v="217"/>
        <pc:sldMkLst>
          <pc:docMk/>
          <pc:sldMk cId="1977601773" sldId="278"/>
        </pc:sldMkLst>
      </pc:sldChg>
      <pc:sldChg chg="modSp add replId">
        <pc:chgData name="Cody Cioffe" userId="S::cioffec@theaiedge.com::426fe06f-905c-4eaf-9d91-9c34e6364058" providerId="AD" clId="Web-{B96904FA-50CE-487C-6639-7D3BD732EA60}" dt="2022-11-16T22:37:55.981" v="233" actId="20577"/>
        <pc:sldMkLst>
          <pc:docMk/>
          <pc:sldMk cId="2259656204" sldId="279"/>
        </pc:sldMkLst>
        <pc:spChg chg="mod">
          <ac:chgData name="Cody Cioffe" userId="S::cioffec@theaiedge.com::426fe06f-905c-4eaf-9d91-9c34e6364058" providerId="AD" clId="Web-{B96904FA-50CE-487C-6639-7D3BD732EA60}" dt="2022-11-16T21:52:06.609" v="121" actId="1076"/>
          <ac:spMkLst>
            <pc:docMk/>
            <pc:sldMk cId="2259656204" sldId="279"/>
            <ac:spMk id="7" creationId="{D96630A3-8352-702C-17DA-1C984BA0F34D}"/>
          </ac:spMkLst>
        </pc:spChg>
        <pc:spChg chg="mod">
          <ac:chgData name="Cody Cioffe" userId="S::cioffec@theaiedge.com::426fe06f-905c-4eaf-9d91-9c34e6364058" providerId="AD" clId="Web-{B96904FA-50CE-487C-6639-7D3BD732EA60}" dt="2022-11-16T22:37:55.981" v="233" actId="20577"/>
          <ac:spMkLst>
            <pc:docMk/>
            <pc:sldMk cId="2259656204" sldId="279"/>
            <ac:spMk id="8" creationId="{A579AFA3-CC07-261C-4FA9-1619318CC6C6}"/>
          </ac:spMkLst>
        </pc:spChg>
        <pc:picChg chg="mod">
          <ac:chgData name="Cody Cioffe" userId="S::cioffec@theaiedge.com::426fe06f-905c-4eaf-9d91-9c34e6364058" providerId="AD" clId="Web-{B96904FA-50CE-487C-6639-7D3BD732EA60}" dt="2022-11-16T21:51:51.343" v="119" actId="1076"/>
          <ac:picMkLst>
            <pc:docMk/>
            <pc:sldMk cId="2259656204" sldId="279"/>
            <ac:picMk id="6" creationId="{082E3D4F-1890-1558-3ECF-631FC3E71371}"/>
          </ac:picMkLst>
        </pc:picChg>
      </pc:sldChg>
      <pc:sldChg chg="addSp delSp modSp new">
        <pc:chgData name="Cody Cioffe" userId="S::cioffec@theaiedge.com::426fe06f-905c-4eaf-9d91-9c34e6364058" providerId="AD" clId="Web-{B96904FA-50CE-487C-6639-7D3BD732EA60}" dt="2022-11-16T22:35:36.696" v="210"/>
        <pc:sldMkLst>
          <pc:docMk/>
          <pc:sldMk cId="3678766447" sldId="280"/>
        </pc:sldMkLst>
        <pc:spChg chg="del">
          <ac:chgData name="Cody Cioffe" userId="S::cioffec@theaiedge.com::426fe06f-905c-4eaf-9d91-9c34e6364058" providerId="AD" clId="Web-{B96904FA-50CE-487C-6639-7D3BD732EA60}" dt="2022-11-16T21:53:36.050" v="147"/>
          <ac:spMkLst>
            <pc:docMk/>
            <pc:sldMk cId="3678766447" sldId="280"/>
            <ac:spMk id="2" creationId="{A73C52FC-524F-9026-DB6C-BA19F89D2C25}"/>
          </ac:spMkLst>
        </pc:spChg>
        <pc:spChg chg="del">
          <ac:chgData name="Cody Cioffe" userId="S::cioffec@theaiedge.com::426fe06f-905c-4eaf-9d91-9c34e6364058" providerId="AD" clId="Web-{B96904FA-50CE-487C-6639-7D3BD732EA60}" dt="2022-11-16T21:54:06.801" v="149"/>
          <ac:spMkLst>
            <pc:docMk/>
            <pc:sldMk cId="3678766447" sldId="280"/>
            <ac:spMk id="3" creationId="{0626239F-189B-5AB0-E026-B33E06289B83}"/>
          </ac:spMkLst>
        </pc:spChg>
        <pc:spChg chg="add mod">
          <ac:chgData name="Cody Cioffe" userId="S::cioffec@theaiedge.com::426fe06f-905c-4eaf-9d91-9c34e6364058" providerId="AD" clId="Web-{B96904FA-50CE-487C-6639-7D3BD732EA60}" dt="2022-11-16T22:34:39.242" v="156" actId="1076"/>
          <ac:spMkLst>
            <pc:docMk/>
            <pc:sldMk cId="3678766447" sldId="280"/>
            <ac:spMk id="4" creationId="{BA35C8A5-F814-D82B-B15F-4E095F56F294}"/>
          </ac:spMkLst>
        </pc:spChg>
        <pc:spChg chg="add">
          <ac:chgData name="Cody Cioffe" userId="S::cioffec@theaiedge.com::426fe06f-905c-4eaf-9d91-9c34e6364058" providerId="AD" clId="Web-{B96904FA-50CE-487C-6639-7D3BD732EA60}" dt="2022-11-16T21:53:47.019" v="148"/>
          <ac:spMkLst>
            <pc:docMk/>
            <pc:sldMk cId="3678766447" sldId="280"/>
            <ac:spMk id="5" creationId="{089DA8B0-228E-2657-2704-3206F4A6DA8A}"/>
          </ac:spMkLst>
        </pc:spChg>
        <pc:spChg chg="add mod">
          <ac:chgData name="Cody Cioffe" userId="S::cioffec@theaiedge.com::426fe06f-905c-4eaf-9d91-9c34e6364058" providerId="AD" clId="Web-{B96904FA-50CE-487C-6639-7D3BD732EA60}" dt="2022-11-16T22:35:36.696" v="210"/>
          <ac:spMkLst>
            <pc:docMk/>
            <pc:sldMk cId="3678766447" sldId="280"/>
            <ac:spMk id="6" creationId="{EB2078EF-062E-2C2A-8385-DC5D151F73D6}"/>
          </ac:spMkLst>
        </pc:spChg>
        <pc:picChg chg="add mod">
          <ac:chgData name="Cody Cioffe" userId="S::cioffec@theaiedge.com::426fe06f-905c-4eaf-9d91-9c34e6364058" providerId="AD" clId="Web-{B96904FA-50CE-487C-6639-7D3BD732EA60}" dt="2022-11-16T22:34:15.210" v="152" actId="1076"/>
          <ac:picMkLst>
            <pc:docMk/>
            <pc:sldMk cId="3678766447" sldId="280"/>
            <ac:picMk id="2" creationId="{69DDBEBC-B3E0-69EE-6090-9C2D450602CB}"/>
          </ac:picMkLst>
        </pc:picChg>
      </pc:sldChg>
      <pc:sldChg chg="add del replId">
        <pc:chgData name="Cody Cioffe" userId="S::cioffec@theaiedge.com::426fe06f-905c-4eaf-9d91-9c34e6364058" providerId="AD" clId="Web-{B96904FA-50CE-487C-6639-7D3BD732EA60}" dt="2022-11-16T22:38:11.637" v="234"/>
        <pc:sldMkLst>
          <pc:docMk/>
          <pc:sldMk cId="3672504337" sldId="281"/>
        </pc:sldMkLst>
      </pc:sldChg>
      <pc:sldChg chg="addSp delSp modSp add">
        <pc:chgData name="Cody Cioffe" userId="S::cioffec@theaiedge.com::426fe06f-905c-4eaf-9d91-9c34e6364058" providerId="AD" clId="Web-{B96904FA-50CE-487C-6639-7D3BD732EA60}" dt="2022-11-16T22:47:19.930" v="238"/>
        <pc:sldMkLst>
          <pc:docMk/>
          <pc:sldMk cId="969479835" sldId="282"/>
        </pc:sldMkLst>
        <pc:spChg chg="add del">
          <ac:chgData name="Cody Cioffe" userId="S::cioffec@theaiedge.com::426fe06f-905c-4eaf-9d91-9c34e6364058" providerId="AD" clId="Web-{B96904FA-50CE-487C-6639-7D3BD732EA60}" dt="2022-11-16T22:47:19.930" v="238"/>
          <ac:spMkLst>
            <pc:docMk/>
            <pc:sldMk cId="969479835" sldId="282"/>
            <ac:spMk id="2" creationId="{D2963FD5-AC8A-73FB-223E-52EF0CF86966}"/>
          </ac:spMkLst>
        </pc:spChg>
        <pc:spChg chg="mod">
          <ac:chgData name="Cody Cioffe" userId="S::cioffec@theaiedge.com::426fe06f-905c-4eaf-9d91-9c34e6364058" providerId="AD" clId="Web-{B96904FA-50CE-487C-6639-7D3BD732EA60}" dt="2022-11-16T22:37:17.386" v="226" actId="1076"/>
          <ac:spMkLst>
            <pc:docMk/>
            <pc:sldMk cId="969479835" sldId="282"/>
            <ac:spMk id="5" creationId="{3D6A7DE5-A92F-44DD-AD91-D713631F48E6}"/>
          </ac:spMkLst>
        </pc:spChg>
        <pc:spChg chg="mod">
          <ac:chgData name="Cody Cioffe" userId="S::cioffec@theaiedge.com::426fe06f-905c-4eaf-9d91-9c34e6364058" providerId="AD" clId="Web-{B96904FA-50CE-487C-6639-7D3BD732EA60}" dt="2022-11-16T22:36:54.792" v="225" actId="1076"/>
          <ac:spMkLst>
            <pc:docMk/>
            <pc:sldMk cId="969479835" sldId="282"/>
            <ac:spMk id="7" creationId="{CF90AA05-E054-48D7-B0DD-4484C94C2407}"/>
          </ac:spMkLst>
        </pc:spChg>
      </pc:sldChg>
      <pc:sldChg chg="delSp modSp add del">
        <pc:chgData name="Cody Cioffe" userId="S::cioffec@theaiedge.com::426fe06f-905c-4eaf-9d91-9c34e6364058" providerId="AD" clId="Web-{B96904FA-50CE-487C-6639-7D3BD732EA60}" dt="2022-11-16T22:36:33.713" v="218"/>
        <pc:sldMkLst>
          <pc:docMk/>
          <pc:sldMk cId="1959788039" sldId="282"/>
        </pc:sldMkLst>
        <pc:spChg chg="mod">
          <ac:chgData name="Cody Cioffe" userId="S::cioffec@theaiedge.com::426fe06f-905c-4eaf-9d91-9c34e6364058" providerId="AD" clId="Web-{B96904FA-50CE-487C-6639-7D3BD732EA60}" dt="2022-11-16T22:36:19.088" v="215" actId="1076"/>
          <ac:spMkLst>
            <pc:docMk/>
            <pc:sldMk cId="1959788039" sldId="282"/>
            <ac:spMk id="5" creationId="{3D6A7DE5-A92F-44DD-AD91-D713631F48E6}"/>
          </ac:spMkLst>
        </pc:spChg>
        <pc:spChg chg="del">
          <ac:chgData name="Cody Cioffe" userId="S::cioffec@theaiedge.com::426fe06f-905c-4eaf-9d91-9c34e6364058" providerId="AD" clId="Web-{B96904FA-50CE-487C-6639-7D3BD732EA60}" dt="2022-11-16T22:36:21.744" v="216"/>
          <ac:spMkLst>
            <pc:docMk/>
            <pc:sldMk cId="1959788039" sldId="282"/>
            <ac:spMk id="7" creationId="{CF90AA05-E054-48D7-B0DD-4484C94C2407}"/>
          </ac:spMkLst>
        </pc:spChg>
      </pc:sldChg>
      <pc:sldChg chg="add replId">
        <pc:chgData name="Cody Cioffe" userId="S::cioffec@theaiedge.com::426fe06f-905c-4eaf-9d91-9c34e6364058" providerId="AD" clId="Web-{B96904FA-50CE-487C-6639-7D3BD732EA60}" dt="2022-11-16T22:42:30.267" v="235"/>
        <pc:sldMkLst>
          <pc:docMk/>
          <pc:sldMk cId="83140211" sldId="283"/>
        </pc:sldMkLst>
      </pc:sldChg>
      <pc:sldChg chg="add replId">
        <pc:chgData name="Cody Cioffe" userId="S::cioffec@theaiedge.com::426fe06f-905c-4eaf-9d91-9c34e6364058" providerId="AD" clId="Web-{B96904FA-50CE-487C-6639-7D3BD732EA60}" dt="2022-11-16T22:45:04.255" v="236"/>
        <pc:sldMkLst>
          <pc:docMk/>
          <pc:sldMk cId="3255454108" sldId="284"/>
        </pc:sldMkLst>
      </pc:sldChg>
      <pc:sldMasterChg chg="add addSldLayout">
        <pc:chgData name="Cody Cioffe" userId="S::cioffec@theaiedge.com::426fe06f-905c-4eaf-9d91-9c34e6364058" providerId="AD" clId="Web-{B96904FA-50CE-487C-6639-7D3BD732EA60}" dt="2022-11-16T22:36:10.010" v="214"/>
        <pc:sldMasterMkLst>
          <pc:docMk/>
          <pc:sldMasterMk cId="1804037546" sldId="2147483683"/>
        </pc:sldMasterMkLst>
        <pc:sldLayoutChg chg="add">
          <pc:chgData name="Cody Cioffe" userId="S::cioffec@theaiedge.com::426fe06f-905c-4eaf-9d91-9c34e6364058" providerId="AD" clId="Web-{B96904FA-50CE-487C-6639-7D3BD732EA60}" dt="2022-11-16T22:36:10.010" v="214"/>
          <pc:sldLayoutMkLst>
            <pc:docMk/>
            <pc:sldMasterMk cId="1804037546" sldId="2147483683"/>
            <pc:sldLayoutMk cId="973086012" sldId="214748368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0DDD2-6163-0A47-B5EB-F20108153035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A508C-8607-224F-99AD-04E0396C5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2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5164" y="1122363"/>
            <a:ext cx="6728638" cy="2387600"/>
          </a:xfrm>
        </p:spPr>
        <p:txBody>
          <a:bodyPr anchor="b"/>
          <a:lstStyle>
            <a:lvl1pPr algn="l">
              <a:defRPr sz="6000"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5164" y="3602038"/>
            <a:ext cx="672863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5"/>
                </a:solidFill>
                <a:latin typeface="Montserrat" pitchFamily="2" charset="77"/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314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21348"/>
            <a:ext cx="10515600" cy="669341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4397188"/>
            <a:ext cx="10515600" cy="1280153"/>
          </a:xfrm>
          <a:prstGeom prst="rect">
            <a:avLst/>
          </a:prstGeom>
        </p:spPr>
        <p:txBody>
          <a:bodyPr/>
          <a:lstStyle>
            <a:lvl1pPr marL="0" marR="0" indent="0" algn="ctr" defTabSz="91441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 lang="en-US" sz="1600" b="0" i="0" smtClean="0">
                <a:solidFill>
                  <a:schemeClr val="tx1"/>
                </a:solidFill>
                <a:effectLst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/>
              <a:t>2365 Harrodsburg Rd., Suite A325</a:t>
            </a:r>
            <a:br>
              <a:rPr lang="en-US"/>
            </a:br>
            <a:r>
              <a:rPr lang="en-US"/>
              <a:t>Lexington, Kentucky USA 40504</a:t>
            </a:r>
          </a:p>
          <a:p>
            <a:pPr marL="0" marR="0" lvl="0" indent="0" algn="ctr" defTabSz="91441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US"/>
              <a:t>888.423.3131 (toll-free) or +1.859.219.3580</a:t>
            </a:r>
          </a:p>
        </p:txBody>
      </p:sp>
    </p:spTree>
    <p:extLst>
      <p:ext uri="{BB962C8B-B14F-4D97-AF65-F5344CB8AC3E}">
        <p14:creationId xmlns:p14="http://schemas.microsoft.com/office/powerpoint/2010/main" val="97308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20914"/>
            <a:ext cx="10515600" cy="2387600"/>
          </a:xfrm>
        </p:spPr>
        <p:txBody>
          <a:bodyPr anchor="b"/>
          <a:lstStyle>
            <a:lvl1pPr algn="l">
              <a:defRPr sz="6000" b="1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00589"/>
            <a:ext cx="10515600" cy="114731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77"/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63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>
                <a:latin typeface="Montserrat" pitchFamily="2" charset="77"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2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21350"/>
            <a:ext cx="10515600" cy="669341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4397190"/>
            <a:ext cx="10515600" cy="1280153"/>
          </a:xfrm>
          <a:prstGeom prst="rect">
            <a:avLst/>
          </a:prstGeom>
        </p:spPr>
        <p:txBody>
          <a:bodyPr/>
          <a:lstStyle>
            <a:lvl1pPr marL="0" marR="0" indent="0" algn="ctr" defTabSz="685814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 lang="en-US" sz="1200" b="0" i="0" smtClean="0">
                <a:solidFill>
                  <a:schemeClr val="tx1"/>
                </a:solidFill>
                <a:effectLst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/>
              <a:t>2365 Harrodsburg Rd., Suite A325</a:t>
            </a:r>
            <a:br>
              <a:rPr lang="en-US"/>
            </a:br>
            <a:r>
              <a:rPr lang="en-US"/>
              <a:t>Lexington, Kentucky USA 40504</a:t>
            </a:r>
          </a:p>
          <a:p>
            <a:pPr marL="0" marR="0" lvl="0" indent="0" algn="ctr" defTabSz="685814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US"/>
              <a:t>888.423.3131 (toll-free) or +1.859.219.3580</a:t>
            </a:r>
          </a:p>
        </p:txBody>
      </p:sp>
    </p:spTree>
    <p:extLst>
      <p:ext uri="{BB962C8B-B14F-4D97-AF65-F5344CB8AC3E}">
        <p14:creationId xmlns:p14="http://schemas.microsoft.com/office/powerpoint/2010/main" val="97308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1" y="365126"/>
            <a:ext cx="6553199" cy="1325563"/>
          </a:xfrm>
        </p:spPr>
        <p:txBody>
          <a:bodyPr/>
          <a:lstStyle>
            <a:lvl1pPr algn="l">
              <a:defRPr b="1" i="0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825625"/>
            <a:ext cx="6553201" cy="4351338"/>
          </a:xfrm>
        </p:spPr>
        <p:txBody>
          <a:bodyPr/>
          <a:lstStyle>
            <a:lvl1pPr>
              <a:buClr>
                <a:schemeClr val="accent5"/>
              </a:buClr>
              <a:defRPr>
                <a:latin typeface="Montserrat" pitchFamily="2" charset="77"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08DA896-83D0-CB4F-AD56-20A07D5D5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356351"/>
            <a:ext cx="550817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B688792-5BAA-9540-B2B1-53D4416E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8515" y="6356351"/>
            <a:ext cx="925286" cy="365125"/>
          </a:xfr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1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A16F5-F532-5349-9220-A0D88D67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356351"/>
            <a:ext cx="550817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C2988-FA7D-E245-9851-47E2A8436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28515" y="6356351"/>
            <a:ext cx="925286" cy="365125"/>
          </a:xfr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92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20914"/>
            <a:ext cx="10515600" cy="2387600"/>
          </a:xfrm>
        </p:spPr>
        <p:txBody>
          <a:bodyPr anchor="b"/>
          <a:lstStyle>
            <a:lvl1pPr algn="l">
              <a:defRPr sz="6000"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00589"/>
            <a:ext cx="10515600" cy="114731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5"/>
                </a:solidFill>
                <a:latin typeface="Montserrat" pitchFamily="2" charset="77"/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5"/>
              </a:buClr>
              <a:defRPr>
                <a:latin typeface="Montserrat" pitchFamily="2" charset="77"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D1CC0B57-C5A5-8C4C-BA62-D45B8244D0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38200" y="4929189"/>
            <a:ext cx="10515600" cy="114731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ontserrat" pitchFamily="2" charset="77"/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en-US" err="1"/>
              <a:t>coachingfederation.org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26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021348"/>
            <a:ext cx="10515600" cy="669341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accent1"/>
                </a:solidFill>
                <a:latin typeface="Montserrat" pitchFamily="2" charset="77"/>
              </a:defRPr>
            </a:lvl1pPr>
          </a:lstStyle>
          <a:p>
            <a:r>
              <a:rPr lang="en-US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4921623"/>
            <a:ext cx="10515600" cy="1280153"/>
          </a:xfrm>
          <a:prstGeom prst="rect">
            <a:avLst/>
          </a:prstGeom>
        </p:spPr>
        <p:txBody>
          <a:bodyPr/>
          <a:lstStyle>
            <a:lvl1pPr marL="0" marR="0" indent="0" algn="ctr" defTabSz="91441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 lang="en-US" sz="1600" b="0" i="0" smtClean="0">
                <a:solidFill>
                  <a:schemeClr val="tx1"/>
                </a:solidFill>
                <a:effectLst/>
              </a:defRPr>
            </a:lvl1pPr>
            <a:lvl2pPr>
              <a:buClr>
                <a:schemeClr val="accent5"/>
              </a:buClr>
              <a:defRPr>
                <a:latin typeface="Montserrat" pitchFamily="2" charset="77"/>
              </a:defRPr>
            </a:lvl2pPr>
            <a:lvl3pPr>
              <a:buClr>
                <a:schemeClr val="accent5"/>
              </a:buClr>
              <a:defRPr>
                <a:latin typeface="Montserrat" pitchFamily="2" charset="77"/>
              </a:defRPr>
            </a:lvl3pPr>
            <a:lvl4pPr>
              <a:buClr>
                <a:schemeClr val="accent5"/>
              </a:buClr>
              <a:defRPr>
                <a:latin typeface="Montserrat" pitchFamily="2" charset="77"/>
              </a:defRPr>
            </a:lvl4pPr>
            <a:lvl5pPr>
              <a:buClr>
                <a:schemeClr val="accent5"/>
              </a:buClr>
              <a:defRPr>
                <a:latin typeface="Montserrat" pitchFamily="2" charset="77"/>
              </a:defRPr>
            </a:lvl5pPr>
          </a:lstStyle>
          <a:p>
            <a:pPr lvl="0"/>
            <a:r>
              <a:rPr lang="en-US"/>
              <a:t>2365 Harrodsburg Rd., Suite A325</a:t>
            </a:r>
            <a:br>
              <a:rPr lang="en-US"/>
            </a:br>
            <a:r>
              <a:rPr lang="en-US"/>
              <a:t>Lexington, Kentucky USA 40504</a:t>
            </a:r>
          </a:p>
          <a:p>
            <a:pPr marL="0" marR="0" lvl="0" indent="0" algn="ctr" defTabSz="914418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US"/>
              <a:t>888.423.3131 (toll-free) or +1.859.219.3580</a:t>
            </a:r>
          </a:p>
          <a:p>
            <a:pPr lvl="0"/>
            <a:r>
              <a:rPr lang="en-US" err="1"/>
              <a:t>coachingfederation.org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9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4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5.sv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sv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0C4B139-4175-9C45-9250-893C96B80462}"/>
              </a:ext>
            </a:extLst>
          </p:cNvPr>
          <p:cNvSpPr/>
          <p:nvPr userDrawn="1"/>
        </p:nvSpPr>
        <p:spPr>
          <a:xfrm>
            <a:off x="0" y="0"/>
            <a:ext cx="4114800" cy="6858000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able, food&#10;&#10;Description automatically generated">
            <a:extLst>
              <a:ext uri="{FF2B5EF4-FFF2-40B4-BE49-F238E27FC236}">
                <a16:creationId xmlns:a16="http://schemas.microsoft.com/office/drawing/2014/main" id="{8823A8C4-3668-E142-825D-097AA71D9B8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16200000">
            <a:off x="-1444726" y="957349"/>
            <a:ext cx="6858000" cy="49433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20856" y="365126"/>
            <a:ext cx="663294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0854" y="2264735"/>
            <a:ext cx="6632945" cy="35931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1900" y="6356351"/>
            <a:ext cx="1368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fld id="{24247D40-03BF-C743-92F8-CE6DA2F135E5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678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82200" y="6356351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fld id="{D1CC0B57-C5A5-8C4C-BA62-D45B8244D0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0B742BCC-0036-514B-9A59-AC0FD529EEA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065" y="5997769"/>
            <a:ext cx="2419706" cy="63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3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0398D"/>
          </a:solidFill>
          <a:latin typeface="Montserrat" pitchFamily="2" charset="77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C66C637-BD2A-9C44-AFE8-2DBE45ACD927}"/>
              </a:ext>
            </a:extLst>
          </p:cNvPr>
          <p:cNvSpPr/>
          <p:nvPr userDrawn="1"/>
        </p:nvSpPr>
        <p:spPr>
          <a:xfrm>
            <a:off x="0" y="-319087"/>
            <a:ext cx="12192000" cy="2690147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able, food&#10;&#10;Description automatically generated">
            <a:extLst>
              <a:ext uri="{FF2B5EF4-FFF2-40B4-BE49-F238E27FC236}">
                <a16:creationId xmlns:a16="http://schemas.microsoft.com/office/drawing/2014/main" id="{D545C645-2C92-D34E-9E68-29D48A77B1A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-2203097"/>
            <a:ext cx="12192000" cy="46792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71060"/>
            <a:ext cx="10515600" cy="3465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C05B249-1A0C-1E47-A16D-2E8029CE8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2800" y="6356351"/>
            <a:ext cx="1368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fld id="{24247D40-03BF-C743-92F8-CE6DA2F135E5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D95AB8-0D04-664C-89EB-891BBB6A4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4128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CB4968E-3A24-9B45-90E7-795346309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200" y="6356351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Montserrat Light" pitchFamily="2" charset="77"/>
              </a:defRPr>
            </a:lvl1pPr>
          </a:lstStyle>
          <a:p>
            <a:fld id="{D1CC0B57-C5A5-8C4C-BA62-D45B8244D0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2FDD8E05-4A93-D242-9D58-A2BCC59AEB2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513" y="5997766"/>
            <a:ext cx="2419714" cy="63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43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5B345D-48A4-564B-92D7-C12EF26395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1EFF633-205D-134F-AA95-3643972444A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001019" y="2612607"/>
            <a:ext cx="6189961" cy="163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5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</p:sldLayoutIdLst>
  <p:txStyles>
    <p:titleStyle>
      <a:lvl1pPr algn="ctr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0" indent="0" algn="ctr" defTabSz="914418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09301B-CBF9-054C-BA3C-63AF6A6ED34B}"/>
              </a:ext>
            </a:extLst>
          </p:cNvPr>
          <p:cNvSpPr/>
          <p:nvPr userDrawn="1"/>
        </p:nvSpPr>
        <p:spPr>
          <a:xfrm>
            <a:off x="0" y="4378362"/>
            <a:ext cx="12192000" cy="2479638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5E73561D-5109-1D4D-869E-D1D6EC4428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775935"/>
            <a:ext cx="12192000" cy="68580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B6FAA2DE-F3B8-A942-9C30-4026CB0D3119}"/>
              </a:ext>
            </a:extLst>
          </p:cNvPr>
          <p:cNvSpPr txBox="1">
            <a:spLocks/>
          </p:cNvSpPr>
          <p:nvPr userDrawn="1"/>
        </p:nvSpPr>
        <p:spPr>
          <a:xfrm>
            <a:off x="564777" y="6104965"/>
            <a:ext cx="5635642" cy="403411"/>
          </a:xfrm>
          <a:prstGeom prst="rect">
            <a:avLst/>
          </a:prstGeom>
        </p:spPr>
        <p:txBody>
          <a:bodyPr/>
          <a:lstStyle>
            <a:lvl1pPr marL="0" indent="0" algn="ctr" defTabSz="914418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9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18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27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37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286046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55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64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73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err="1"/>
              <a:t>coachingfederation.org</a:t>
            </a:r>
            <a:endParaRPr lang="en-US" sz="200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FAC4094-7471-9246-AB3C-B64AE9386AF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40068" y="2622907"/>
            <a:ext cx="6111864" cy="161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3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0" indent="0" algn="ctr" defTabSz="914418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9BACC3-88A6-C04B-AF77-83D44DCEFD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A78E8806-C2CE-C841-92BB-5B583CD6C32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71060"/>
            <a:ext cx="10515600" cy="3465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C05B249-1A0C-1E47-A16D-2E8029CE8D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52800" y="6356351"/>
            <a:ext cx="1368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Montserrat Light" pitchFamily="2" charset="77"/>
              </a:defRPr>
            </a:lvl1pPr>
          </a:lstStyle>
          <a:p>
            <a:fld id="{24247D40-03BF-C743-92F8-CE6DA2F135E5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D95AB8-0D04-664C-89EB-891BBB6A4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4128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Montserrat Light" pitchFamily="2" charset="77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CB4968E-3A24-9B45-90E7-795346309D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82200" y="6356351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Montserrat Light" pitchFamily="2" charset="77"/>
              </a:defRPr>
            </a:lvl1pPr>
          </a:lstStyle>
          <a:p>
            <a:fld id="{D1CC0B57-C5A5-8C4C-BA62-D45B8244D0E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BF25A2F9-8BC9-9649-A2F7-0E1B1D9DA3A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6065" y="5997769"/>
            <a:ext cx="2419706" cy="63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01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ctr" defTabSz="914418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4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20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1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B09301B-CBF9-054C-BA3C-63AF6A6ED34B}"/>
              </a:ext>
            </a:extLst>
          </p:cNvPr>
          <p:cNvSpPr/>
          <p:nvPr userDrawn="1"/>
        </p:nvSpPr>
        <p:spPr>
          <a:xfrm>
            <a:off x="0" y="4378362"/>
            <a:ext cx="12192000" cy="2479638"/>
          </a:xfrm>
          <a:prstGeom prst="rect">
            <a:avLst/>
          </a:prstGeom>
          <a:gradFill flip="none" rotWithShape="1">
            <a:gsLst>
              <a:gs pos="26000">
                <a:schemeClr val="accent5"/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5E73561D-5109-1D4D-869E-D1D6EC4428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775935"/>
            <a:ext cx="12192000" cy="685800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B6FAA2DE-F3B8-A942-9C30-4026CB0D3119}"/>
              </a:ext>
            </a:extLst>
          </p:cNvPr>
          <p:cNvSpPr txBox="1">
            <a:spLocks/>
          </p:cNvSpPr>
          <p:nvPr userDrawn="1"/>
        </p:nvSpPr>
        <p:spPr>
          <a:xfrm>
            <a:off x="564777" y="6104967"/>
            <a:ext cx="5635643" cy="403411"/>
          </a:xfrm>
          <a:prstGeom prst="rect">
            <a:avLst/>
          </a:prstGeom>
        </p:spPr>
        <p:txBody>
          <a:bodyPr/>
          <a:lstStyle>
            <a:lvl1pPr marL="0" indent="0" algn="ctr" defTabSz="914418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9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18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27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37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286046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55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64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73" indent="0" algn="ctr" defTabSz="914418" rtl="0" eaLnBrk="1" latinLnBrk="0" hangingPunct="1">
              <a:lnSpc>
                <a:spcPct val="90000"/>
              </a:lnSpc>
              <a:spcBef>
                <a:spcPts val="501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err="1"/>
              <a:t>coachingfederation.org</a:t>
            </a:r>
            <a:endParaRPr lang="en-US" sz="150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FAC4094-7471-9246-AB3C-B64AE9386AF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40068" y="2622909"/>
            <a:ext cx="6111864" cy="161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03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685814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accent1"/>
          </a:solidFill>
          <a:latin typeface="Montserrat" pitchFamily="2" charset="77"/>
          <a:ea typeface="+mj-ea"/>
          <a:cs typeface="+mj-cs"/>
        </a:defRPr>
      </a:lvl1pPr>
    </p:titleStyle>
    <p:bodyStyle>
      <a:lvl1pPr marL="0" indent="0" algn="ctr" defTabSz="685814" rtl="0" eaLnBrk="1" latinLnBrk="0" hangingPunct="1">
        <a:lnSpc>
          <a:spcPct val="90000"/>
        </a:lnSpc>
        <a:spcBef>
          <a:spcPts val="750"/>
        </a:spcBef>
        <a:buFont typeface="Arial"/>
        <a:buNone/>
        <a:defRPr sz="21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514361" indent="-171454" algn="l" defTabSz="685814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8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857267" indent="-171454" algn="l" defTabSz="685814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50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200174" indent="-171454" algn="l" defTabSz="685814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1543081" indent="-171454" algn="l" defTabSz="685814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1885988" indent="-171454" algn="l" defTabSz="685814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94" indent="-171454" algn="l" defTabSz="685814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02" indent="-171454" algn="l" defTabSz="685814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09" indent="-171454" algn="l" defTabSz="685814" rtl="0" eaLnBrk="1" latinLnBrk="0" hangingPunct="1">
        <a:lnSpc>
          <a:spcPct val="90000"/>
        </a:lnSpc>
        <a:spcBef>
          <a:spcPts val="376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7" algn="l" defTabSz="68581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4" algn="l" defTabSz="68581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20" algn="l" defTabSz="68581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8" algn="l" defTabSz="68581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35" algn="l" defTabSz="68581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41" algn="l" defTabSz="68581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8" algn="l" defTabSz="68581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55" algn="l" defTabSz="68581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coachingfederation.or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07C46A-0874-4300-599A-CFD2D1C3DADC}"/>
              </a:ext>
            </a:extLst>
          </p:cNvPr>
          <p:cNvSpPr txBox="1"/>
          <p:nvPr/>
        </p:nvSpPr>
        <p:spPr>
          <a:xfrm>
            <a:off x="464195" y="324787"/>
            <a:ext cx="11251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>
                <a:latin typeface="Montserrat"/>
              </a:rPr>
              <a:t>How to locate your Credential Certificate</a:t>
            </a:r>
            <a:r>
              <a:rPr lang="en-US" sz="2800" b="1">
                <a:latin typeface="Montserrat"/>
              </a:rPr>
              <a:t> </a:t>
            </a:r>
            <a:endParaRPr lang="en-US" b="1">
              <a:latin typeface="Montserrat" panose="00000500000000000000" pitchFamily="2" charset="0"/>
            </a:endParaRPr>
          </a:p>
        </p:txBody>
      </p:sp>
      <p:pic>
        <p:nvPicPr>
          <p:cNvPr id="6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66FB44B-C5BC-AADA-4668-42956F34D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96" y="2074000"/>
            <a:ext cx="5966084" cy="3671868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36B4AE83-3C0B-6A7C-C2A4-B9F3A72B3E9B}"/>
              </a:ext>
            </a:extLst>
          </p:cNvPr>
          <p:cNvSpPr/>
          <p:nvPr/>
        </p:nvSpPr>
        <p:spPr>
          <a:xfrm rot="-5400000">
            <a:off x="5115392" y="1430310"/>
            <a:ext cx="974360" cy="52465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41DD8B-C600-FE56-229F-998C8B991A8A}"/>
              </a:ext>
            </a:extLst>
          </p:cNvPr>
          <p:cNvSpPr txBox="1"/>
          <p:nvPr/>
        </p:nvSpPr>
        <p:spPr>
          <a:xfrm>
            <a:off x="6982918" y="3447737"/>
            <a:ext cx="381000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Montserrat"/>
                <a:cs typeface="Arial"/>
              </a:rPr>
              <a:t>Sign into your account on the website or if already signed in, click on your name</a:t>
            </a:r>
            <a:endParaRPr lang="en-US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5255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74B19D-636B-853F-8E16-48847007031E}"/>
              </a:ext>
            </a:extLst>
          </p:cNvPr>
          <p:cNvSpPr txBox="1"/>
          <p:nvPr/>
        </p:nvSpPr>
        <p:spPr>
          <a:xfrm>
            <a:off x="464195" y="324787"/>
            <a:ext cx="11251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>
                <a:latin typeface="Montserrat"/>
              </a:rPr>
              <a:t>How to locate your Credential Certificate</a:t>
            </a:r>
            <a:r>
              <a:rPr lang="en-US" sz="2800" b="1">
                <a:latin typeface="Montserrat"/>
              </a:rPr>
              <a:t> </a:t>
            </a:r>
            <a:endParaRPr lang="en-US" b="1">
              <a:latin typeface="Montserrat" panose="00000500000000000000" pitchFamily="2" charset="0"/>
            </a:endParaRPr>
          </a:p>
        </p:txBody>
      </p:sp>
      <p:pic>
        <p:nvPicPr>
          <p:cNvPr id="6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82E3D4F-1890-1558-3ECF-631FC3E71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925" y="2130312"/>
            <a:ext cx="6265888" cy="3384361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96630A3-8352-702C-17DA-1C984BA0F34D}"/>
              </a:ext>
            </a:extLst>
          </p:cNvPr>
          <p:cNvSpPr/>
          <p:nvPr/>
        </p:nvSpPr>
        <p:spPr>
          <a:xfrm>
            <a:off x="4534524" y="4646950"/>
            <a:ext cx="1349115" cy="462197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9AFA3-CC07-261C-4FA9-1619318CC6C6}"/>
              </a:ext>
            </a:extLst>
          </p:cNvPr>
          <p:cNvSpPr txBox="1"/>
          <p:nvPr/>
        </p:nvSpPr>
        <p:spPr>
          <a:xfrm>
            <a:off x="1524000" y="4522033"/>
            <a:ext cx="392242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i="0" u="none" strike="noStrike">
                <a:solidFill>
                  <a:srgbClr val="171B60"/>
                </a:solidFill>
                <a:latin typeface="Montserrat"/>
              </a:rPr>
              <a:t>Click on “Access Profile” </a:t>
            </a:r>
            <a: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  <a:t>​</a:t>
            </a:r>
            <a:b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</a:br>
            <a:r>
              <a:rPr lang="en-US" b="0" i="0" u="none" strike="noStrike">
                <a:solidFill>
                  <a:srgbClr val="171B60"/>
                </a:solidFill>
                <a:latin typeface="Montserrat"/>
              </a:rPr>
              <a:t>to access your profile </a:t>
            </a:r>
            <a: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  <a:t>​</a:t>
            </a:r>
            <a:b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</a:br>
            <a:r>
              <a:rPr lang="en-US" b="0" i="0" u="none" strike="noStrike">
                <a:solidFill>
                  <a:srgbClr val="171B60"/>
                </a:solidFill>
                <a:latin typeface="Montserrat"/>
              </a:rPr>
              <a:t>page.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6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74B19D-636B-853F-8E16-48847007031E}"/>
              </a:ext>
            </a:extLst>
          </p:cNvPr>
          <p:cNvSpPr txBox="1"/>
          <p:nvPr/>
        </p:nvSpPr>
        <p:spPr>
          <a:xfrm>
            <a:off x="464195" y="324787"/>
            <a:ext cx="11251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>
                <a:latin typeface="Montserrat"/>
              </a:rPr>
              <a:t>How to locate your Credential Certificate</a:t>
            </a:r>
            <a:r>
              <a:rPr lang="en-US" sz="2800" b="1">
                <a:latin typeface="Montserrat"/>
              </a:rPr>
              <a:t> </a:t>
            </a:r>
            <a:endParaRPr lang="en-US" b="1">
              <a:latin typeface="Montserrat" panose="00000500000000000000" pitchFamily="2" charset="0"/>
            </a:endParaRPr>
          </a:p>
        </p:txBody>
      </p:sp>
      <p:pic>
        <p:nvPicPr>
          <p:cNvPr id="6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082E3D4F-1890-1558-3ECF-631FC3E71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" y="1865756"/>
            <a:ext cx="6265888" cy="3588684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96630A3-8352-702C-17DA-1C984BA0F34D}"/>
              </a:ext>
            </a:extLst>
          </p:cNvPr>
          <p:cNvSpPr/>
          <p:nvPr/>
        </p:nvSpPr>
        <p:spPr>
          <a:xfrm rot="10800000">
            <a:off x="5596327" y="4022360"/>
            <a:ext cx="1349115" cy="462197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9AFA3-CC07-261C-4FA9-1619318CC6C6}"/>
              </a:ext>
            </a:extLst>
          </p:cNvPr>
          <p:cNvSpPr txBox="1"/>
          <p:nvPr/>
        </p:nvSpPr>
        <p:spPr>
          <a:xfrm>
            <a:off x="7532558" y="3660099"/>
            <a:ext cx="392242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0" i="0" u="none" strike="noStrike" dirty="0">
                <a:solidFill>
                  <a:srgbClr val="171B60"/>
                </a:solidFill>
                <a:latin typeface="Montserrat"/>
              </a:rPr>
              <a:t>Click on </a:t>
            </a:r>
            <a:r>
              <a:rPr lang="en-US" dirty="0">
                <a:solidFill>
                  <a:srgbClr val="171B60"/>
                </a:solidFill>
                <a:latin typeface="Montserrat"/>
              </a:rPr>
              <a:t>“Credentialing”</a:t>
            </a:r>
            <a:r>
              <a:rPr lang="en-US" b="0" i="0" u="none" strike="noStrike" dirty="0">
                <a:solidFill>
                  <a:srgbClr val="171B60"/>
                </a:solidFill>
                <a:latin typeface="Montserrat"/>
              </a:rPr>
              <a:t> </a:t>
            </a:r>
            <a:r>
              <a:rPr lang="en-US" b="0" i="0" dirty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  <a:t>​</a:t>
            </a:r>
            <a:r>
              <a:rPr lang="en-US" dirty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  <a:t>under My Account Links</a:t>
            </a:r>
            <a:br>
              <a:rPr lang="en-US" b="0" i="0" dirty="0">
                <a:latin typeface="Montserrat"/>
                <a:ea typeface="Montserrat"/>
                <a:cs typeface="Montserrat"/>
              </a:rPr>
            </a:br>
            <a:r>
              <a:rPr lang="en-US" b="0" i="0" u="none" strike="noStrike" dirty="0">
                <a:solidFill>
                  <a:srgbClr val="171B60"/>
                </a:solidFill>
                <a:latin typeface="Montserrat"/>
              </a:rPr>
              <a:t>to access </a:t>
            </a:r>
            <a:r>
              <a:rPr lang="en-US" dirty="0">
                <a:solidFill>
                  <a:srgbClr val="171B60"/>
                </a:solidFill>
                <a:latin typeface="Montserrat"/>
              </a:rPr>
              <a:t>your Credential information. </a:t>
            </a:r>
            <a:endParaRPr lang="en-US" dirty="0">
              <a:solidFill>
                <a:srgbClr val="000000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25965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74B19D-636B-853F-8E16-48847007031E}"/>
              </a:ext>
            </a:extLst>
          </p:cNvPr>
          <p:cNvSpPr txBox="1"/>
          <p:nvPr/>
        </p:nvSpPr>
        <p:spPr>
          <a:xfrm>
            <a:off x="464195" y="324787"/>
            <a:ext cx="11251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>
                <a:latin typeface="Montserrat"/>
              </a:rPr>
              <a:t>How to locate your Credential Certificate</a:t>
            </a:r>
            <a:r>
              <a:rPr lang="en-US" sz="2800" b="1">
                <a:latin typeface="Montserrat"/>
              </a:rPr>
              <a:t> </a:t>
            </a:r>
            <a:endParaRPr lang="en-US" b="1">
              <a:latin typeface="Montserrat" panose="00000500000000000000" pitchFamily="2" charset="0"/>
            </a:endParaRPr>
          </a:p>
        </p:txBody>
      </p:sp>
      <p:pic>
        <p:nvPicPr>
          <p:cNvPr id="6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82E3D4F-1890-1558-3ECF-631FC3E71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925" y="2130312"/>
            <a:ext cx="6265888" cy="3384361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96630A3-8352-702C-17DA-1C984BA0F34D}"/>
              </a:ext>
            </a:extLst>
          </p:cNvPr>
          <p:cNvSpPr/>
          <p:nvPr/>
        </p:nvSpPr>
        <p:spPr>
          <a:xfrm>
            <a:off x="4534524" y="4646950"/>
            <a:ext cx="1349115" cy="462197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9AFA3-CC07-261C-4FA9-1619318CC6C6}"/>
              </a:ext>
            </a:extLst>
          </p:cNvPr>
          <p:cNvSpPr txBox="1"/>
          <p:nvPr/>
        </p:nvSpPr>
        <p:spPr>
          <a:xfrm>
            <a:off x="1524000" y="4522033"/>
            <a:ext cx="392242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i="0" u="none" strike="noStrike">
                <a:solidFill>
                  <a:srgbClr val="171B60"/>
                </a:solidFill>
                <a:latin typeface="Montserrat"/>
              </a:rPr>
              <a:t>Click on “Access Profile” </a:t>
            </a:r>
            <a: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  <a:t>​</a:t>
            </a:r>
            <a:b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</a:br>
            <a:r>
              <a:rPr lang="en-US" b="0" i="0" u="none" strike="noStrike">
                <a:solidFill>
                  <a:srgbClr val="171B60"/>
                </a:solidFill>
                <a:latin typeface="Montserrat"/>
              </a:rPr>
              <a:t>to access your profile </a:t>
            </a:r>
            <a: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  <a:t>​</a:t>
            </a:r>
            <a:b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</a:br>
            <a:r>
              <a:rPr lang="en-US" b="0" i="0" u="none" strike="noStrike">
                <a:solidFill>
                  <a:srgbClr val="171B60"/>
                </a:solidFill>
                <a:latin typeface="Montserrat"/>
              </a:rPr>
              <a:t>page.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89DA8B0-228E-2657-2704-3206F4A6DA8A}"/>
              </a:ext>
            </a:extLst>
          </p:cNvPr>
          <p:cNvSpPr txBox="1"/>
          <p:nvPr/>
        </p:nvSpPr>
        <p:spPr>
          <a:xfrm>
            <a:off x="464195" y="324787"/>
            <a:ext cx="11251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>
                <a:latin typeface="Montserrat"/>
              </a:rPr>
              <a:t>How to locate your Credential Certificate</a:t>
            </a:r>
            <a:r>
              <a:rPr lang="en-US" sz="2800" b="1">
                <a:latin typeface="Montserrat"/>
              </a:rPr>
              <a:t> </a:t>
            </a:r>
            <a:endParaRPr lang="en-US" b="1">
              <a:latin typeface="Montserrat" panose="00000500000000000000" pitchFamily="2" charset="0"/>
            </a:endParaRPr>
          </a:p>
        </p:txBody>
      </p:sp>
      <p:pic>
        <p:nvPicPr>
          <p:cNvPr id="2" name="Picture 2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69DDBEBC-B3E0-69EE-6090-9C2D45060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532" y="2653304"/>
            <a:ext cx="6365822" cy="2625687"/>
          </a:xfrm>
          <a:prstGeom prst="rect">
            <a:avLst/>
          </a:prstGeom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BA35C8A5-F814-D82B-B15F-4E095F56F294}"/>
              </a:ext>
            </a:extLst>
          </p:cNvPr>
          <p:cNvSpPr/>
          <p:nvPr/>
        </p:nvSpPr>
        <p:spPr>
          <a:xfrm>
            <a:off x="4234721" y="3510197"/>
            <a:ext cx="1349115" cy="462197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078EF-062E-2C2A-8385-DC5D151F73D6}"/>
              </a:ext>
            </a:extLst>
          </p:cNvPr>
          <p:cNvSpPr txBox="1"/>
          <p:nvPr/>
        </p:nvSpPr>
        <p:spPr>
          <a:xfrm>
            <a:off x="724524" y="3072983"/>
            <a:ext cx="3272852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171B60"/>
                </a:solidFill>
                <a:latin typeface="Montserrat"/>
              </a:rPr>
              <a:t>Under "Quick Links" you will choose the Credential Certificate option and that will allow you to download a PDF version of your Credential Certificate.</a:t>
            </a:r>
          </a:p>
        </p:txBody>
      </p:sp>
    </p:spTree>
    <p:extLst>
      <p:ext uri="{BB962C8B-B14F-4D97-AF65-F5344CB8AC3E}">
        <p14:creationId xmlns:p14="http://schemas.microsoft.com/office/powerpoint/2010/main" val="3678766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74B19D-636B-853F-8E16-48847007031E}"/>
              </a:ext>
            </a:extLst>
          </p:cNvPr>
          <p:cNvSpPr txBox="1"/>
          <p:nvPr/>
        </p:nvSpPr>
        <p:spPr>
          <a:xfrm>
            <a:off x="464195" y="324787"/>
            <a:ext cx="11251866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b="1">
                <a:latin typeface="Montserrat"/>
              </a:rPr>
              <a:t>How to locate your Credential Certificate</a:t>
            </a:r>
            <a:r>
              <a:rPr lang="en-US" sz="2800" b="1">
                <a:latin typeface="Montserrat"/>
              </a:rPr>
              <a:t> </a:t>
            </a:r>
            <a:endParaRPr lang="en-US" b="1">
              <a:latin typeface="Montserrat" panose="00000500000000000000" pitchFamily="2" charset="0"/>
            </a:endParaRPr>
          </a:p>
        </p:txBody>
      </p:sp>
      <p:pic>
        <p:nvPicPr>
          <p:cNvPr id="6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82E3D4F-1890-1558-3ECF-631FC3E71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925" y="2130312"/>
            <a:ext cx="6265888" cy="3384361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96630A3-8352-702C-17DA-1C984BA0F34D}"/>
              </a:ext>
            </a:extLst>
          </p:cNvPr>
          <p:cNvSpPr/>
          <p:nvPr/>
        </p:nvSpPr>
        <p:spPr>
          <a:xfrm>
            <a:off x="4534524" y="4646950"/>
            <a:ext cx="1349115" cy="462197"/>
          </a:xfrm>
          <a:prstGeom prst="righ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9AFA3-CC07-261C-4FA9-1619318CC6C6}"/>
              </a:ext>
            </a:extLst>
          </p:cNvPr>
          <p:cNvSpPr txBox="1"/>
          <p:nvPr/>
        </p:nvSpPr>
        <p:spPr>
          <a:xfrm>
            <a:off x="1524000" y="4522033"/>
            <a:ext cx="392242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0" i="0" u="none" strike="noStrike">
                <a:solidFill>
                  <a:srgbClr val="171B60"/>
                </a:solidFill>
                <a:latin typeface="Montserrat"/>
              </a:rPr>
              <a:t>Click on “Access Profile” </a:t>
            </a:r>
            <a: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  <a:t>​</a:t>
            </a:r>
            <a:b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</a:br>
            <a:r>
              <a:rPr lang="en-US" b="0" i="0" u="none" strike="noStrike">
                <a:solidFill>
                  <a:srgbClr val="171B60"/>
                </a:solidFill>
                <a:latin typeface="Montserrat"/>
              </a:rPr>
              <a:t>to access your profile </a:t>
            </a:r>
            <a: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  <a:t>​</a:t>
            </a:r>
            <a:br>
              <a:rPr lang="en-US" b="0" i="0">
                <a:solidFill>
                  <a:srgbClr val="000000"/>
                </a:solidFill>
                <a:latin typeface="Montserrat"/>
                <a:ea typeface="Montserrat"/>
                <a:cs typeface="Montserrat"/>
              </a:rPr>
            </a:br>
            <a:r>
              <a:rPr lang="en-US" b="0" i="0" u="none" strike="noStrike">
                <a:solidFill>
                  <a:srgbClr val="171B60"/>
                </a:solidFill>
                <a:latin typeface="Montserrat"/>
              </a:rPr>
              <a:t>page.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54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07F3C40-4CC0-46C8-B90E-6733FA971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043" y="292324"/>
            <a:ext cx="5191911" cy="138349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F90AA05-E054-48D7-B0DD-4484C94C2407}"/>
              </a:ext>
            </a:extLst>
          </p:cNvPr>
          <p:cNvSpPr/>
          <p:nvPr/>
        </p:nvSpPr>
        <p:spPr>
          <a:xfrm>
            <a:off x="2911803" y="2731749"/>
            <a:ext cx="6370001" cy="2335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D6A7DE5-A92F-44DD-AD91-D713631F48E6}"/>
              </a:ext>
            </a:extLst>
          </p:cNvPr>
          <p:cNvSpPr txBox="1">
            <a:spLocks/>
          </p:cNvSpPr>
          <p:nvPr/>
        </p:nvSpPr>
        <p:spPr>
          <a:xfrm>
            <a:off x="2068642" y="2726473"/>
            <a:ext cx="8229601" cy="233933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marR="0" indent="0" algn="ctr" defTabSz="685814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accent5"/>
              </a:buClr>
              <a:buSzTx/>
              <a:buFont typeface="Arial"/>
              <a:buNone/>
              <a:tabLst/>
              <a:defRPr lang="en-US" sz="1200" b="0" i="0" kern="1200" smtClean="0">
                <a:solidFill>
                  <a:schemeClr val="tx1"/>
                </a:solidFill>
                <a:effectLst/>
                <a:latin typeface="Montserrat" pitchFamily="2" charset="77"/>
                <a:ea typeface="+mn-ea"/>
                <a:cs typeface="+mn-cs"/>
              </a:defRPr>
            </a:lvl1pPr>
            <a:lvl2pPr marL="514361" indent="-171454" algn="l" defTabSz="685814" rtl="0" eaLnBrk="1" latinLnBrk="0" hangingPunct="1">
              <a:lnSpc>
                <a:spcPct val="90000"/>
              </a:lnSpc>
              <a:spcBef>
                <a:spcPts val="376"/>
              </a:spcBef>
              <a:buClr>
                <a:schemeClr val="accent5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857267" indent="-171454" algn="l" defTabSz="685814" rtl="0" eaLnBrk="1" latinLnBrk="0" hangingPunct="1">
              <a:lnSpc>
                <a:spcPct val="90000"/>
              </a:lnSpc>
              <a:spcBef>
                <a:spcPts val="376"/>
              </a:spcBef>
              <a:buClr>
                <a:schemeClr val="accent5"/>
              </a:buClr>
              <a:buFont typeface="Arial"/>
              <a:buChar char="•"/>
              <a:defRPr sz="15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200174" indent="-171454" algn="l" defTabSz="685814" rtl="0" eaLnBrk="1" latinLnBrk="0" hangingPunct="1">
              <a:lnSpc>
                <a:spcPct val="90000"/>
              </a:lnSpc>
              <a:spcBef>
                <a:spcPts val="376"/>
              </a:spcBef>
              <a:buClr>
                <a:schemeClr val="accent5"/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543081" indent="-171454" algn="l" defTabSz="685814" rtl="0" eaLnBrk="1" latinLnBrk="0" hangingPunct="1">
              <a:lnSpc>
                <a:spcPct val="90000"/>
              </a:lnSpc>
              <a:spcBef>
                <a:spcPts val="376"/>
              </a:spcBef>
              <a:buClr>
                <a:schemeClr val="accent5"/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1885988" indent="-171454" algn="l" defTabSz="685814" rtl="0" eaLnBrk="1" latinLnBrk="0" hangingPunct="1">
              <a:lnSpc>
                <a:spcPct val="90000"/>
              </a:lnSpc>
              <a:spcBef>
                <a:spcPts val="376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94" indent="-171454" algn="l" defTabSz="685814" rtl="0" eaLnBrk="1" latinLnBrk="0" hangingPunct="1">
              <a:lnSpc>
                <a:spcPct val="90000"/>
              </a:lnSpc>
              <a:spcBef>
                <a:spcPts val="376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02" indent="-171454" algn="l" defTabSz="685814" rtl="0" eaLnBrk="1" latinLnBrk="0" hangingPunct="1">
              <a:lnSpc>
                <a:spcPct val="90000"/>
              </a:lnSpc>
              <a:spcBef>
                <a:spcPts val="376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09" indent="-171454" algn="l" defTabSz="685814" rtl="0" eaLnBrk="1" latinLnBrk="0" hangingPunct="1">
              <a:lnSpc>
                <a:spcPct val="90000"/>
              </a:lnSpc>
              <a:spcBef>
                <a:spcPts val="376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endParaRPr lang="en-US" sz="2400"/>
          </a:p>
          <a:p>
            <a:r>
              <a:rPr lang="en-US" sz="2400">
                <a:latin typeface="Montserrat"/>
              </a:rPr>
              <a:t>EMAIL: </a:t>
            </a:r>
            <a:r>
              <a:rPr lang="en-US" sz="2400">
                <a:latin typeface="Montserrat"/>
                <a:hlinkClick r:id="rId3"/>
              </a:rPr>
              <a:t>support@coachingfederation.org</a:t>
            </a:r>
            <a:endParaRPr lang="en-US" sz="2400">
              <a:latin typeface="Montserrat"/>
            </a:endParaRPr>
          </a:p>
          <a:p>
            <a:endParaRPr lang="en-US" sz="1400"/>
          </a:p>
          <a:p>
            <a:r>
              <a:rPr lang="en-US" sz="2400"/>
              <a:t>PHONE: 1-888-423-3131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82696AE-2145-471A-B2F7-E7B092BEDEAE}"/>
              </a:ext>
            </a:extLst>
          </p:cNvPr>
          <p:cNvSpPr txBox="1">
            <a:spLocks/>
          </p:cNvSpPr>
          <p:nvPr/>
        </p:nvSpPr>
        <p:spPr>
          <a:xfrm>
            <a:off x="1899718" y="1994277"/>
            <a:ext cx="8392563" cy="669341"/>
          </a:xfrm>
          <a:prstGeom prst="rect">
            <a:avLst/>
          </a:prstGeom>
        </p:spPr>
        <p:txBody>
          <a:bodyPr/>
          <a:lstStyle>
            <a:lvl1pPr algn="ctr" defTabSz="6858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accent1"/>
                </a:solidFill>
                <a:latin typeface="Montserrat" pitchFamily="2" charset="77"/>
                <a:ea typeface="+mj-ea"/>
                <a:cs typeface="+mj-cs"/>
              </a:defRPr>
            </a:lvl1pPr>
          </a:lstStyle>
          <a:p>
            <a:r>
              <a:rPr lang="en-US"/>
              <a:t>Credentialing Support</a:t>
            </a:r>
          </a:p>
        </p:txBody>
      </p:sp>
    </p:spTree>
    <p:extLst>
      <p:ext uri="{BB962C8B-B14F-4D97-AF65-F5344CB8AC3E}">
        <p14:creationId xmlns:p14="http://schemas.microsoft.com/office/powerpoint/2010/main" val="96947983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6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6_Office Theme">
  <a:themeElements>
    <a:clrScheme name="ICF Credentials and Standards">
      <a:dk1>
        <a:srgbClr val="171B60"/>
      </a:dk1>
      <a:lt1>
        <a:srgbClr val="FFFFFF"/>
      </a:lt1>
      <a:dk2>
        <a:srgbClr val="343741"/>
      </a:dk2>
      <a:lt2>
        <a:srgbClr val="E7E6E6"/>
      </a:lt2>
      <a:accent1>
        <a:srgbClr val="000B8C"/>
      </a:accent1>
      <a:accent2>
        <a:srgbClr val="FFBF3C"/>
      </a:accent2>
      <a:accent3>
        <a:srgbClr val="171B60"/>
      </a:accent3>
      <a:accent4>
        <a:srgbClr val="EEE049"/>
      </a:accent4>
      <a:accent5>
        <a:srgbClr val="EC7700"/>
      </a:accent5>
      <a:accent6>
        <a:srgbClr val="34374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3_Office Theme</vt:lpstr>
      <vt:lpstr>2_Office Theme</vt:lpstr>
      <vt:lpstr>4_Office Theme</vt:lpstr>
      <vt:lpstr>6_Office Theme</vt:lpstr>
      <vt:lpstr>5_Office Theme</vt:lpstr>
      <vt:lpstr>6_Office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Loboyko</dc:creator>
  <cp:revision>29</cp:revision>
  <dcterms:created xsi:type="dcterms:W3CDTF">2018-01-18T15:13:14Z</dcterms:created>
  <dcterms:modified xsi:type="dcterms:W3CDTF">2022-11-16T22:47:20Z</dcterms:modified>
</cp:coreProperties>
</file>